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mailto:legalsupport@ethics.state.tx.us" TargetMode="External"/><Relationship Id="rId4" Type="http://schemas.openxmlformats.org/officeDocument/2006/relationships/hyperlink" Target="https://capitol.texas.gov/tlodocs/88R/billtext/pdf/HB02626F.pdf#navpanes%3D0" TargetMode="External"/><Relationship Id="rId5" Type="http://schemas.openxmlformats.org/officeDocument/2006/relationships/hyperlink" Target="http://www.ethics.state.tx.us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3107" y="528066"/>
            <a:ext cx="4271645" cy="6762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870"/>
              </a:lnSpc>
            </a:pPr>
            <a:r>
              <a:rPr dirty="0" sz="2400" spc="-45" b="1">
                <a:latin typeface="Times New Roman"/>
                <a:cs typeface="Times New Roman"/>
              </a:rPr>
              <a:t>TEXAS </a:t>
            </a:r>
            <a:r>
              <a:rPr dirty="0" sz="2400" spc="-50" b="1">
                <a:latin typeface="Times New Roman"/>
                <a:cs typeface="Times New Roman"/>
              </a:rPr>
              <a:t>ETHICS</a:t>
            </a:r>
            <a:r>
              <a:rPr dirty="0" sz="2400" spc="-204" b="1">
                <a:latin typeface="Times New Roman"/>
                <a:cs typeface="Times New Roman"/>
              </a:rPr>
              <a:t> </a:t>
            </a:r>
            <a:r>
              <a:rPr dirty="0" sz="2400" spc="-50" b="1">
                <a:latin typeface="Times New Roman"/>
                <a:cs typeface="Times New Roman"/>
              </a:rPr>
              <a:t>COMMISSION</a:t>
            </a:r>
            <a:endParaRPr sz="2400">
              <a:latin typeface="Times New Roman"/>
              <a:cs typeface="Times New Roman"/>
            </a:endParaRPr>
          </a:p>
          <a:p>
            <a:pPr marL="1457960" marR="1305560" indent="-149860">
              <a:lnSpc>
                <a:spcPts val="1150"/>
              </a:lnSpc>
              <a:spcBef>
                <a:spcPts val="65"/>
              </a:spcBef>
            </a:pPr>
            <a:r>
              <a:rPr dirty="0" sz="1000">
                <a:latin typeface="Times New Roman"/>
                <a:cs typeface="Times New Roman"/>
              </a:rPr>
              <a:t>P.O. </a:t>
            </a:r>
            <a:r>
              <a:rPr dirty="0" sz="1000" spc="-5">
                <a:latin typeface="Times New Roman"/>
                <a:cs typeface="Times New Roman"/>
              </a:rPr>
              <a:t>Box </a:t>
            </a:r>
            <a:r>
              <a:rPr dirty="0" sz="1000">
                <a:latin typeface="Times New Roman"/>
                <a:cs typeface="Times New Roman"/>
              </a:rPr>
              <a:t>12070, </a:t>
            </a:r>
            <a:r>
              <a:rPr dirty="0" sz="1000" spc="-5">
                <a:latin typeface="Times New Roman"/>
                <a:cs typeface="Times New Roman"/>
              </a:rPr>
              <a:t>Capitol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Station  </a:t>
            </a:r>
            <a:r>
              <a:rPr dirty="0" sz="1000" spc="-5">
                <a:latin typeface="Times New Roman"/>
                <a:cs typeface="Times New Roman"/>
              </a:rPr>
              <a:t>Austin, Texas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78711-2070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1453895"/>
            <a:ext cx="732790" cy="2470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930"/>
              </a:lnSpc>
            </a:pPr>
            <a:r>
              <a:rPr dirty="0" sz="800" spc="-5">
                <a:latin typeface="Times New Roman"/>
                <a:cs typeface="Times New Roman"/>
              </a:rPr>
              <a:t>Randall H.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Erben  Chair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805685"/>
            <a:ext cx="508000" cy="2457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919"/>
              </a:lnSpc>
            </a:pPr>
            <a:r>
              <a:rPr dirty="0" sz="800" spc="-5">
                <a:latin typeface="Times New Roman"/>
                <a:cs typeface="Times New Roman"/>
              </a:rPr>
              <a:t>Chris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Flood  Vice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Chair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1700" y="2156206"/>
            <a:ext cx="795020" cy="2451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919"/>
              </a:lnSpc>
            </a:pPr>
            <a:r>
              <a:rPr dirty="0" sz="800" spc="-5">
                <a:latin typeface="Times New Roman"/>
                <a:cs typeface="Times New Roman"/>
              </a:rPr>
              <a:t>J.R. Johnson  Executive</a:t>
            </a:r>
            <a:r>
              <a:rPr dirty="0" sz="800" spc="-3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Director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15410" y="1371612"/>
            <a:ext cx="941705" cy="1005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213347" y="1446783"/>
            <a:ext cx="657225" cy="1365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Times New Roman"/>
                <a:cs typeface="Times New Roman"/>
              </a:rPr>
              <a:t>Commissioners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73673" y="1689099"/>
            <a:ext cx="1097280" cy="711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L="12700" marR="5080" indent="307340">
              <a:lnSpc>
                <a:spcPts val="919"/>
              </a:lnSpc>
            </a:pPr>
            <a:r>
              <a:rPr dirty="0" sz="800" spc="-5">
                <a:latin typeface="Times New Roman"/>
                <a:cs typeface="Times New Roman"/>
              </a:rPr>
              <a:t>Chad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M.</a:t>
            </a:r>
            <a:r>
              <a:rPr dirty="0" sz="800" spc="-3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Craycraft 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Mary K. “Katie”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Kennedy</a:t>
            </a:r>
            <a:endParaRPr sz="800">
              <a:latin typeface="Times New Roman"/>
              <a:cs typeface="Times New Roman"/>
            </a:endParaRPr>
          </a:p>
          <a:p>
            <a:pPr algn="r" marL="285750" marR="5080" indent="73025">
              <a:lnSpc>
                <a:spcPts val="919"/>
              </a:lnSpc>
              <a:spcBef>
                <a:spcPts val="5"/>
              </a:spcBef>
            </a:pPr>
            <a:r>
              <a:rPr dirty="0" sz="800" spc="-5">
                <a:latin typeface="Times New Roman"/>
                <a:cs typeface="Times New Roman"/>
              </a:rPr>
              <a:t>Patrick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W.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Mizell 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Richard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S.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Schmidt 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Joseph</a:t>
            </a:r>
            <a:r>
              <a:rPr dirty="0" sz="800" spc="-20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O.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Slovacek 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Steven D.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5">
                <a:latin typeface="Times New Roman"/>
                <a:cs typeface="Times New Roman"/>
              </a:rPr>
              <a:t>Wolens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2612390"/>
            <a:ext cx="5970270" cy="3353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September 25,</a:t>
            </a:r>
            <a:r>
              <a:rPr dirty="0" sz="1200" spc="-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2023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Legislative </a:t>
            </a:r>
            <a:r>
              <a:rPr dirty="0" sz="1200" spc="-5" b="1">
                <a:latin typeface="Times New Roman"/>
                <a:cs typeface="Times New Roman"/>
              </a:rPr>
              <a:t>Update: </a:t>
            </a:r>
            <a:r>
              <a:rPr dirty="0" sz="1200" b="1">
                <a:latin typeface="Times New Roman"/>
                <a:cs typeface="Times New Roman"/>
              </a:rPr>
              <a:t>All Political </a:t>
            </a:r>
            <a:r>
              <a:rPr dirty="0" sz="1200" spc="-5" b="1">
                <a:latin typeface="Times New Roman"/>
                <a:cs typeface="Times New Roman"/>
              </a:rPr>
              <a:t>Subdivisions </a:t>
            </a:r>
            <a:r>
              <a:rPr dirty="0" sz="1200" b="1">
                <a:latin typeface="Times New Roman"/>
                <a:cs typeface="Times New Roman"/>
              </a:rPr>
              <a:t>Must Post Campaign Finance Reports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Online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The 88th Legislature </a:t>
            </a:r>
            <a:r>
              <a:rPr dirty="0" sz="1200" spc="-5">
                <a:latin typeface="Times New Roman"/>
                <a:cs typeface="Times New Roman"/>
              </a:rPr>
              <a:t>passed HB </a:t>
            </a:r>
            <a:r>
              <a:rPr dirty="0" sz="1200">
                <a:latin typeface="Times New Roman"/>
                <a:cs typeface="Times New Roman"/>
              </a:rPr>
              <a:t>2626, which requires </a:t>
            </a:r>
            <a:r>
              <a:rPr dirty="0" sz="1200" spc="-5">
                <a:latin typeface="Times New Roman"/>
                <a:cs typeface="Times New Roman"/>
              </a:rPr>
              <a:t>all political </a:t>
            </a:r>
            <a:r>
              <a:rPr dirty="0" sz="1200">
                <a:latin typeface="Times New Roman"/>
                <a:cs typeface="Times New Roman"/>
              </a:rPr>
              <a:t>subdivisions to </a:t>
            </a:r>
            <a:r>
              <a:rPr dirty="0" sz="1200" spc="-5">
                <a:latin typeface="Times New Roman"/>
                <a:cs typeface="Times New Roman"/>
              </a:rPr>
              <a:t>post </a:t>
            </a:r>
            <a:r>
              <a:rPr dirty="0" sz="1200">
                <a:latin typeface="Times New Roman"/>
                <a:cs typeface="Times New Roman"/>
              </a:rPr>
              <a:t>on their  website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all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campaign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finance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reports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filed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after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September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1,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2023.</a:t>
            </a:r>
            <a:r>
              <a:rPr dirty="0" baseline="31250" sz="1200">
                <a:latin typeface="Times New Roman"/>
                <a:cs typeface="Times New Roman"/>
              </a:rPr>
              <a:t>1</a:t>
            </a:r>
            <a:r>
              <a:rPr dirty="0" baseline="31250" sz="1200" spc="52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The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new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Internet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posting  requirement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applies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entities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that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receive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campaign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finance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reports,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including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counties,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cities,  </a:t>
            </a:r>
            <a:r>
              <a:rPr dirty="0" sz="1200">
                <a:latin typeface="Times New Roman"/>
                <a:cs typeface="Times New Roman"/>
              </a:rPr>
              <a:t>school </a:t>
            </a:r>
            <a:r>
              <a:rPr dirty="0" sz="1200" spc="-5">
                <a:latin typeface="Times New Roman"/>
                <a:cs typeface="Times New Roman"/>
              </a:rPr>
              <a:t>districts, </a:t>
            </a:r>
            <a:r>
              <a:rPr dirty="0" sz="1200">
                <a:latin typeface="Times New Roman"/>
                <a:cs typeface="Times New Roman"/>
              </a:rPr>
              <a:t>hospital </a:t>
            </a:r>
            <a:r>
              <a:rPr dirty="0" sz="1200" spc="-5">
                <a:latin typeface="Times New Roman"/>
                <a:cs typeface="Times New Roman"/>
              </a:rPr>
              <a:t>districts, </a:t>
            </a:r>
            <a:r>
              <a:rPr dirty="0" sz="1200">
                <a:latin typeface="Times New Roman"/>
                <a:cs typeface="Times New Roman"/>
              </a:rPr>
              <a:t>library </a:t>
            </a:r>
            <a:r>
              <a:rPr dirty="0" sz="1200" spc="-5">
                <a:latin typeface="Times New Roman"/>
                <a:cs typeface="Times New Roman"/>
              </a:rPr>
              <a:t>districts, </a:t>
            </a:r>
            <a:r>
              <a:rPr dirty="0" sz="1200">
                <a:latin typeface="Times New Roman"/>
                <a:cs typeface="Times New Roman"/>
              </a:rPr>
              <a:t>utility </a:t>
            </a:r>
            <a:r>
              <a:rPr dirty="0" sz="1200" spc="-5">
                <a:latin typeface="Times New Roman"/>
                <a:cs typeface="Times New Roman"/>
              </a:rPr>
              <a:t>districts, water </a:t>
            </a:r>
            <a:r>
              <a:rPr dirty="0" sz="1200">
                <a:latin typeface="Times New Roman"/>
                <a:cs typeface="Times New Roman"/>
              </a:rPr>
              <a:t>districts,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etc.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The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campaign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reports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must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posted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within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business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days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receipt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and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remain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on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the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political  subdivision’s </a:t>
            </a:r>
            <a:r>
              <a:rPr dirty="0" sz="1200">
                <a:latin typeface="Times New Roman"/>
                <a:cs typeface="Times New Roman"/>
              </a:rPr>
              <a:t>website for </a:t>
            </a:r>
            <a:r>
              <a:rPr dirty="0" sz="1200" spc="-5">
                <a:latin typeface="Times New Roman"/>
                <a:cs typeface="Times New Roman"/>
              </a:rPr>
              <a:t>five years </a:t>
            </a:r>
            <a:r>
              <a:rPr dirty="0" sz="1200">
                <a:latin typeface="Times New Roman"/>
                <a:cs typeface="Times New Roman"/>
              </a:rPr>
              <a:t>after the report is first made </a:t>
            </a:r>
            <a:r>
              <a:rPr dirty="0" sz="1200" spc="-5">
                <a:latin typeface="Times New Roman"/>
                <a:cs typeface="Times New Roman"/>
              </a:rPr>
              <a:t>available. The political  </a:t>
            </a:r>
            <a:r>
              <a:rPr dirty="0" sz="1200">
                <a:latin typeface="Times New Roman"/>
                <a:cs typeface="Times New Roman"/>
              </a:rPr>
              <a:t>subdivision may </a:t>
            </a:r>
            <a:r>
              <a:rPr dirty="0" sz="1200" spc="-5">
                <a:latin typeface="Times New Roman"/>
                <a:cs typeface="Times New Roman"/>
              </a:rPr>
              <a:t>redact the </a:t>
            </a:r>
            <a:r>
              <a:rPr dirty="0" sz="1200">
                <a:latin typeface="Times New Roman"/>
                <a:cs typeface="Times New Roman"/>
              </a:rPr>
              <a:t>address (other than </a:t>
            </a:r>
            <a:r>
              <a:rPr dirty="0" sz="1200" spc="-5">
                <a:latin typeface="Times New Roman"/>
                <a:cs typeface="Times New Roman"/>
              </a:rPr>
              <a:t>city, </a:t>
            </a:r>
            <a:r>
              <a:rPr dirty="0" sz="1200">
                <a:latin typeface="Times New Roman"/>
                <a:cs typeface="Times New Roman"/>
              </a:rPr>
              <a:t>state and </a:t>
            </a:r>
            <a:r>
              <a:rPr dirty="0" sz="1200" spc="5">
                <a:latin typeface="Times New Roman"/>
                <a:cs typeface="Times New Roman"/>
              </a:rPr>
              <a:t>zip </a:t>
            </a:r>
            <a:r>
              <a:rPr dirty="0" sz="1200">
                <a:latin typeface="Times New Roman"/>
                <a:cs typeface="Times New Roman"/>
              </a:rPr>
              <a:t>code) of any </a:t>
            </a:r>
            <a:r>
              <a:rPr dirty="0" sz="1200" spc="-5">
                <a:latin typeface="Times New Roman"/>
                <a:cs typeface="Times New Roman"/>
              </a:rPr>
              <a:t>contributor before  </a:t>
            </a:r>
            <a:r>
              <a:rPr dirty="0" sz="1200">
                <a:latin typeface="Times New Roman"/>
                <a:cs typeface="Times New Roman"/>
              </a:rPr>
              <a:t>posting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the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report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its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website.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The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report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that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includes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the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full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address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must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remain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available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at  </a:t>
            </a:r>
            <a:r>
              <a:rPr dirty="0" sz="1200">
                <a:latin typeface="Times New Roman"/>
                <a:cs typeface="Times New Roman"/>
              </a:rPr>
              <a:t>the political </a:t>
            </a:r>
            <a:r>
              <a:rPr dirty="0" sz="1200" spc="-5">
                <a:latin typeface="Times New Roman"/>
                <a:cs typeface="Times New Roman"/>
              </a:rPr>
              <a:t>subdivision’s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office.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If you </a:t>
            </a:r>
            <a:r>
              <a:rPr dirty="0" sz="1200" spc="-5">
                <a:latin typeface="Times New Roman"/>
                <a:cs typeface="Times New Roman"/>
              </a:rPr>
              <a:t>have </a:t>
            </a:r>
            <a:r>
              <a:rPr dirty="0" sz="1200">
                <a:latin typeface="Times New Roman"/>
                <a:cs typeface="Times New Roman"/>
              </a:rPr>
              <a:t>any </a:t>
            </a:r>
            <a:r>
              <a:rPr dirty="0" sz="1200" spc="-5">
                <a:latin typeface="Times New Roman"/>
                <a:cs typeface="Times New Roman"/>
              </a:rPr>
              <a:t>questions, </a:t>
            </a:r>
            <a:r>
              <a:rPr dirty="0" sz="1200">
                <a:latin typeface="Times New Roman"/>
                <a:cs typeface="Times New Roman"/>
              </a:rPr>
              <a:t>you can reach us by </a:t>
            </a:r>
            <a:r>
              <a:rPr dirty="0" sz="1200" spc="-5">
                <a:latin typeface="Times New Roman"/>
                <a:cs typeface="Times New Roman"/>
              </a:rPr>
              <a:t>phone </a:t>
            </a:r>
            <a:r>
              <a:rPr dirty="0" sz="1200">
                <a:latin typeface="Times New Roman"/>
                <a:cs typeface="Times New Roman"/>
              </a:rPr>
              <a:t>at (512) 463-5800, or email at  </a:t>
            </a:r>
            <a:r>
              <a:rPr dirty="0" sz="1200" spc="-5">
                <a:latin typeface="Times New Roman"/>
                <a:cs typeface="Times New Roman"/>
                <a:hlinkClick r:id="rId3"/>
              </a:rPr>
              <a:t>legalsupport@ethics.state.tx.us.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10668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# #</a:t>
            </a:r>
            <a:r>
              <a:rPr dirty="0" sz="1200" spc="-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14400" y="8695690"/>
            <a:ext cx="1829435" cy="0"/>
          </a:xfrm>
          <a:custGeom>
            <a:avLst/>
            <a:gdLst/>
            <a:ahLst/>
            <a:cxnLst/>
            <a:rect l="l" t="t" r="r" b="b"/>
            <a:pathLst>
              <a:path w="1829435" h="0">
                <a:moveTo>
                  <a:pt x="0" y="0"/>
                </a:moveTo>
                <a:lnTo>
                  <a:pt x="182905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87400" y="8746490"/>
            <a:ext cx="4179570" cy="8686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191770">
              <a:lnSpc>
                <a:spcPct val="100000"/>
              </a:lnSpc>
            </a:pPr>
            <a:r>
              <a:rPr dirty="0" baseline="29914" sz="975" spc="-7">
                <a:latin typeface="Calibri"/>
                <a:cs typeface="Calibri"/>
              </a:rPr>
              <a:t>1 </a:t>
            </a:r>
            <a:r>
              <a:rPr dirty="0" sz="1000">
                <a:latin typeface="Times New Roman"/>
                <a:cs typeface="Times New Roman"/>
              </a:rPr>
              <a:t>The full text of HB </a:t>
            </a:r>
            <a:r>
              <a:rPr dirty="0" sz="1000" spc="-5">
                <a:latin typeface="Times New Roman"/>
                <a:cs typeface="Times New Roman"/>
              </a:rPr>
              <a:t>2626 </a:t>
            </a:r>
            <a:r>
              <a:rPr dirty="0" sz="1000">
                <a:latin typeface="Times New Roman"/>
                <a:cs typeface="Times New Roman"/>
              </a:rPr>
              <a:t>can be found </a:t>
            </a:r>
            <a:r>
              <a:rPr dirty="0" sz="1000" spc="-5">
                <a:latin typeface="Times New Roman"/>
                <a:cs typeface="Times New Roman"/>
              </a:rPr>
              <a:t>here:  </a:t>
            </a:r>
            <a:r>
              <a:rPr dirty="0" sz="1000" spc="-5" u="sng">
                <a:solidFill>
                  <a:srgbClr val="0000FF"/>
                </a:solidFill>
                <a:latin typeface="Times New Roman"/>
                <a:cs typeface="Times New Roman"/>
                <a:hlinkClick r:id="rId4"/>
              </a:rPr>
              <a:t>https://capitol.texas.gov/tlodocs/88R/billtext/pdf/HB02626F.pdf#navpanes=0</a:t>
            </a:r>
            <a:r>
              <a:rPr dirty="0" sz="1000" spc="-5">
                <a:latin typeface="Times New Roman"/>
                <a:cs typeface="Times New Roman"/>
                <a:hlinkClick r:id="rId4"/>
              </a:rPr>
              <a:t>.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950">
              <a:latin typeface="Times New Roman"/>
              <a:cs typeface="Times New Roman"/>
            </a:endParaRPr>
          </a:p>
          <a:p>
            <a:pPr algn="ctr" marL="2017395">
              <a:lnSpc>
                <a:spcPts val="1055"/>
              </a:lnSpc>
            </a:pPr>
            <a:r>
              <a:rPr dirty="0" sz="900" spc="-5" i="1" u="sng">
                <a:solidFill>
                  <a:srgbClr val="0000FF"/>
                </a:solidFill>
                <a:latin typeface="Times New Roman"/>
                <a:cs typeface="Times New Roman"/>
                <a:hlinkClick r:id="rId5"/>
              </a:rPr>
              <a:t>www.ethics.state.tx.us</a:t>
            </a:r>
            <a:endParaRPr sz="900">
              <a:latin typeface="Times New Roman"/>
              <a:cs typeface="Times New Roman"/>
            </a:endParaRPr>
          </a:p>
          <a:p>
            <a:pPr algn="ctr" marL="2017395">
              <a:lnSpc>
                <a:spcPts val="1095"/>
              </a:lnSpc>
              <a:tabLst>
                <a:tab pos="2922270" algn="l"/>
                <a:tab pos="3115310" algn="l"/>
              </a:tabLst>
            </a:pPr>
            <a:r>
              <a:rPr dirty="0" sz="950" spc="-5" b="1">
                <a:latin typeface="Times New Roman"/>
                <a:cs typeface="Times New Roman"/>
              </a:rPr>
              <a:t>(512)</a:t>
            </a:r>
            <a:r>
              <a:rPr dirty="0" sz="950" spc="20" b="1">
                <a:latin typeface="Times New Roman"/>
                <a:cs typeface="Times New Roman"/>
              </a:rPr>
              <a:t> </a:t>
            </a:r>
            <a:r>
              <a:rPr dirty="0" sz="950" spc="-5" b="1">
                <a:latin typeface="Times New Roman"/>
                <a:cs typeface="Times New Roman"/>
              </a:rPr>
              <a:t>463-5800	•	TDD (800)</a:t>
            </a:r>
            <a:r>
              <a:rPr dirty="0" sz="950" spc="-35" b="1">
                <a:latin typeface="Times New Roman"/>
                <a:cs typeface="Times New Roman"/>
              </a:rPr>
              <a:t> </a:t>
            </a:r>
            <a:r>
              <a:rPr dirty="0" sz="950" spc="-5" b="1">
                <a:latin typeface="Times New Roman"/>
                <a:cs typeface="Times New Roman"/>
              </a:rPr>
              <a:t>735-2989</a:t>
            </a:r>
            <a:endParaRPr sz="950">
              <a:latin typeface="Times New Roman"/>
              <a:cs typeface="Times New Roman"/>
            </a:endParaRPr>
          </a:p>
          <a:p>
            <a:pPr algn="ctr" marL="2018030">
              <a:lnSpc>
                <a:spcPts val="1060"/>
              </a:lnSpc>
            </a:pPr>
            <a:r>
              <a:rPr dirty="0" sz="900" i="1">
                <a:latin typeface="Times New Roman"/>
                <a:cs typeface="Times New Roman"/>
              </a:rPr>
              <a:t>Promoting </a:t>
            </a:r>
            <a:r>
              <a:rPr dirty="0" sz="900" spc="-5" i="1">
                <a:latin typeface="Times New Roman"/>
                <a:cs typeface="Times New Roman"/>
              </a:rPr>
              <a:t>Public Confidence </a:t>
            </a:r>
            <a:r>
              <a:rPr dirty="0" sz="900" i="1">
                <a:latin typeface="Times New Roman"/>
                <a:cs typeface="Times New Roman"/>
              </a:rPr>
              <a:t>in</a:t>
            </a:r>
            <a:r>
              <a:rPr dirty="0" sz="900" spc="10" i="1">
                <a:latin typeface="Times New Roman"/>
                <a:cs typeface="Times New Roman"/>
              </a:rPr>
              <a:t> </a:t>
            </a:r>
            <a:r>
              <a:rPr dirty="0" sz="900" spc="-5" i="1">
                <a:latin typeface="Times New Roman"/>
                <a:cs typeface="Times New Roman"/>
              </a:rPr>
              <a:t>Government</a:t>
            </a:r>
            <a:endParaRPr sz="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Bulletin 2023-1 All CFRs Online</dc:subject>
  <dc:title>Bulletin 2023-1 All CFRs Online</dc:title>
  <dcterms:created xsi:type="dcterms:W3CDTF">2024-01-17T17:51:23Z</dcterms:created>
  <dcterms:modified xsi:type="dcterms:W3CDTF">2024-01-17T17:51:23Z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2023-09-22T00:00:00Z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2024-01-17T00:00:00Z</vt:filetime>
  </property>
</Properties>
</file>